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7" r:id="rId4"/>
    <p:sldId id="280" r:id="rId5"/>
    <p:sldId id="272" r:id="rId6"/>
    <p:sldId id="273" r:id="rId7"/>
    <p:sldId id="274" r:id="rId8"/>
    <p:sldId id="275" r:id="rId9"/>
    <p:sldId id="276" r:id="rId10"/>
    <p:sldId id="277" r:id="rId11"/>
  </p:sldIdLst>
  <p:sldSz cx="9144000" cy="5143500" type="screen16x9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0093"/>
    <a:srgbClr val="5D2884"/>
    <a:srgbClr val="660066"/>
    <a:srgbClr val="FF0000"/>
    <a:srgbClr val="FFC9E4"/>
    <a:srgbClr val="FF9999"/>
    <a:srgbClr val="FF6699"/>
    <a:srgbClr val="FF3399"/>
    <a:srgbClr val="FFA7D3"/>
    <a:srgbClr val="FF9F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166" autoAdjust="0"/>
  </p:normalViewPr>
  <p:slideViewPr>
    <p:cSldViewPr>
      <p:cViewPr varScale="1">
        <p:scale>
          <a:sx n="106" d="100"/>
          <a:sy n="106" d="100"/>
        </p:scale>
        <p:origin x="-102" y="-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9003-C226-47F7-BED7-60E00DA56DB4}" type="datetimeFigureOut">
              <a:rPr lang="en-GB" smtClean="0"/>
              <a:pPr/>
              <a:t>31/03/2021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FC26F-9340-458E-8C32-26336F4228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0307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title  - Young Food Writer of The Year 2020</a:t>
            </a:r>
          </a:p>
          <a:p>
            <a:r>
              <a:rPr lang="en-GB" dirty="0"/>
              <a:t>Remove Pink Lady logo and replace with new logo from TWJ I will send to you </a:t>
            </a:r>
          </a:p>
          <a:p>
            <a:r>
              <a:rPr lang="en-GB" dirty="0"/>
              <a:t>Keep The Guild logo </a:t>
            </a:r>
          </a:p>
          <a:p>
            <a:r>
              <a:rPr lang="en-GB" dirty="0"/>
              <a:t>Remove all pink !  Lets go purple instead!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C26F-9340-458E-8C32-26336F42284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28425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Visit The Week Junior website .   Competition closes 30</a:t>
            </a:r>
            <a:r>
              <a:rPr lang="en-GB" baseline="30000" dirty="0"/>
              <a:t>th</a:t>
            </a:r>
            <a:r>
              <a:rPr lang="en-GB" dirty="0"/>
              <a:t> April </a:t>
            </a:r>
          </a:p>
          <a:p>
            <a:r>
              <a:rPr lang="en-GB" dirty="0"/>
              <a:t>Next three points remain the same</a:t>
            </a:r>
          </a:p>
          <a:p>
            <a:r>
              <a:rPr lang="en-GB" dirty="0"/>
              <a:t>Last point – I will provide a quote from a previous winner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C26F-9340-458E-8C32-26336F42284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05631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Keep same – remove pink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C26F-9340-458E-8C32-26336F42284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953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Young Food Writer Competition</a:t>
            </a:r>
          </a:p>
          <a:p>
            <a:r>
              <a:rPr lang="en-GB" dirty="0"/>
              <a:t>I will send new </a:t>
            </a:r>
            <a:r>
              <a:rPr lang="en-GB" dirty="0" err="1"/>
              <a:t>visiual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C26F-9340-458E-8C32-26336F42284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4998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Keep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FC26F-9340-458E-8C32-26336F4228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7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C26F-9340-458E-8C32-26336F42284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5606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Winner’s Tea Party in London June 2020 – meet the judges</a:t>
            </a:r>
          </a:p>
          <a:p>
            <a:r>
              <a:rPr lang="en-GB" dirty="0"/>
              <a:t>£100 book token</a:t>
            </a:r>
          </a:p>
          <a:p>
            <a:r>
              <a:rPr lang="en-GB" dirty="0"/>
              <a:t>Bundle of cookery books </a:t>
            </a:r>
          </a:p>
          <a:p>
            <a:r>
              <a:rPr lang="en-GB" dirty="0"/>
              <a:t>See your name in print!   The Week Junior</a:t>
            </a:r>
          </a:p>
          <a:p>
            <a:r>
              <a:rPr lang="en-GB" dirty="0"/>
              <a:t>A year’s subscription to The Week Junior or delicious. magazine</a:t>
            </a:r>
          </a:p>
          <a:p>
            <a:r>
              <a:rPr lang="en-GB" dirty="0"/>
              <a:t>Your story published on The Week Junior and the Guild’s website</a:t>
            </a:r>
          </a:p>
          <a:p>
            <a:r>
              <a:rPr lang="en-GB" dirty="0"/>
              <a:t>Announcement in the Guild of Food Writers’ Awards brochure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C26F-9340-458E-8C32-26336F42284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36148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2020 theme :  Food and Heroes</a:t>
            </a: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C26F-9340-458E-8C32-26336F42284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78086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can stay the same but no pink please!</a:t>
            </a:r>
          </a:p>
          <a:p>
            <a:r>
              <a:rPr lang="en-GB" dirty="0"/>
              <a:t>Just change reference to theme to Food and Heroes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C26F-9340-458E-8C32-26336F42284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76543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will ask my colleague to do this as he has all the photos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FC26F-9340-458E-8C32-26336F4228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62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51-0B5D-4D65-8EC0-8D2F8D6F5856}" type="datetimeFigureOut">
              <a:rPr lang="en-GB" smtClean="0"/>
              <a:pPr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9A-CF0C-453A-8C33-7D6D8FE8D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0801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51-0B5D-4D65-8EC0-8D2F8D6F5856}" type="datetimeFigureOut">
              <a:rPr lang="en-GB" smtClean="0"/>
              <a:pPr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9A-CF0C-453A-8C33-7D6D8FE8D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4386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51-0B5D-4D65-8EC0-8D2F8D6F5856}" type="datetimeFigureOut">
              <a:rPr lang="en-GB" smtClean="0"/>
              <a:pPr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9A-CF0C-453A-8C33-7D6D8FE8D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5211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51-0B5D-4D65-8EC0-8D2F8D6F5856}" type="datetimeFigureOut">
              <a:rPr lang="en-GB" smtClean="0"/>
              <a:pPr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9A-CF0C-453A-8C33-7D6D8FE8D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9440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51-0B5D-4D65-8EC0-8D2F8D6F5856}" type="datetimeFigureOut">
              <a:rPr lang="en-GB" smtClean="0"/>
              <a:pPr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9A-CF0C-453A-8C33-7D6D8FE8D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997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51-0B5D-4D65-8EC0-8D2F8D6F5856}" type="datetimeFigureOut">
              <a:rPr lang="en-GB" smtClean="0"/>
              <a:pPr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9A-CF0C-453A-8C33-7D6D8FE8D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551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51-0B5D-4D65-8EC0-8D2F8D6F5856}" type="datetimeFigureOut">
              <a:rPr lang="en-GB" smtClean="0"/>
              <a:pPr/>
              <a:t>31/03/2021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9A-CF0C-453A-8C33-7D6D8FE8D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5028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51-0B5D-4D65-8EC0-8D2F8D6F5856}" type="datetimeFigureOut">
              <a:rPr lang="en-GB" smtClean="0"/>
              <a:pPr/>
              <a:t>31/03/2021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9A-CF0C-453A-8C33-7D6D8FE8D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4621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51-0B5D-4D65-8EC0-8D2F8D6F5856}" type="datetimeFigureOut">
              <a:rPr lang="en-GB" smtClean="0"/>
              <a:pPr/>
              <a:t>31/03/2021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9A-CF0C-453A-8C33-7D6D8FE8D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2074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51-0B5D-4D65-8EC0-8D2F8D6F5856}" type="datetimeFigureOut">
              <a:rPr lang="en-GB" smtClean="0"/>
              <a:pPr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9A-CF0C-453A-8C33-7D6D8FE8D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2272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F151-0B5D-4D65-8EC0-8D2F8D6F5856}" type="datetimeFigureOut">
              <a:rPr lang="en-GB" smtClean="0"/>
              <a:pPr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EC9A-CF0C-453A-8C33-7D6D8FE8D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7298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4F151-0B5D-4D65-8EC0-8D2F8D6F5856}" type="datetimeFigureOut">
              <a:rPr lang="en-GB" smtClean="0"/>
              <a:pPr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EC9A-CF0C-453A-8C33-7D6D8FE8DD7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Untitled design (5).pd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" y="0"/>
            <a:ext cx="10465163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517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ProximaNovaSoft-Bold"/>
          <a:ea typeface="+mj-ea"/>
          <a:cs typeface="ProximaNovaSoft-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roximaNovaSoft-Regular"/>
          <a:ea typeface="+mn-ea"/>
          <a:cs typeface="ProximaNovaSoft-Regular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ProximaNovaSoft-Regular"/>
          <a:ea typeface="+mn-ea"/>
          <a:cs typeface="ProximaNovaSoft-Regular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NovaSoft-Regular"/>
          <a:ea typeface="+mn-ea"/>
          <a:cs typeface="ProximaNovaSoft-Regular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ProximaNovaSoft-Regular"/>
          <a:ea typeface="+mn-ea"/>
          <a:cs typeface="ProximaNovaSoft-Regular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ProximaNovaSoft-Regular"/>
          <a:ea typeface="+mn-ea"/>
          <a:cs typeface="ProximaNovaSoft-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CcAUxzCCmc&amp;feature=emb_log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7574"/>
            <a:ext cx="5688632" cy="2828137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accent6"/>
                </a:solidFill>
              </a:rPr>
              <a:t>Young Food Writer of </a:t>
            </a:r>
            <a:r>
              <a:rPr lang="en-GB" b="1" dirty="0" smtClean="0">
                <a:solidFill>
                  <a:schemeClr val="accent6"/>
                </a:solidFill>
              </a:rPr>
              <a:t>the Year 2021 </a:t>
            </a:r>
            <a:endParaRPr lang="en-GB" i="1" dirty="0">
              <a:solidFill>
                <a:schemeClr val="accent6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1560" y="3435846"/>
            <a:ext cx="54726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b7819063\AppData\Local\Microsoft\Windows\Temporary Internet Files\Content.Outlook\RPVVRUCA\YFOTY v3 (2) Logo f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304" t="3357" r="33572" b="7581"/>
          <a:stretch/>
        </p:blipFill>
        <p:spPr bwMode="auto">
          <a:xfrm>
            <a:off x="6876256" y="1203598"/>
            <a:ext cx="1839508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the guild of food writ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45" y="4623978"/>
            <a:ext cx="2119313" cy="428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742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463858F2-9688-48A9-ADD9-384112CB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32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F79646"/>
                </a:solidFill>
              </a:rPr>
              <a:t>Get involved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51570"/>
            <a:ext cx="8229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07399A6-81C1-4F60-A20A-693926A65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3589"/>
            <a:ext cx="8229600" cy="33944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Visit The Week Junior </a:t>
            </a:r>
            <a:r>
              <a:rPr lang="en-GB" sz="2400" dirty="0" smtClean="0"/>
              <a:t>website. </a:t>
            </a:r>
            <a:r>
              <a:rPr lang="en-GB" sz="2400" dirty="0"/>
              <a:t>Competition closes </a:t>
            </a:r>
            <a:r>
              <a:rPr lang="en-GB" sz="2400" dirty="0" smtClean="0"/>
              <a:t>Friday 30 </a:t>
            </a:r>
            <a:r>
              <a:rPr lang="en-GB" sz="2400" dirty="0"/>
              <a:t>April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See the Guild of Food Writer’s website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Talk to your teacher or leader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Tell your family and friends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400" dirty="0"/>
              <a:t>Noah Eyre, </a:t>
            </a:r>
            <a:r>
              <a:rPr lang="en-GB" sz="2400" dirty="0" smtClean="0"/>
              <a:t>2019 winner, </a:t>
            </a:r>
            <a:r>
              <a:rPr lang="en-GB" sz="2400" dirty="0"/>
              <a:t>11-14 years old age </a:t>
            </a:r>
            <a:r>
              <a:rPr lang="en-GB" sz="2400" dirty="0" smtClean="0"/>
              <a:t>group:</a:t>
            </a:r>
            <a:br>
              <a:rPr lang="en-GB" sz="2400" dirty="0" smtClean="0"/>
            </a:br>
            <a:r>
              <a:rPr lang="en-GB" sz="2400" dirty="0" smtClean="0"/>
              <a:t>‘</a:t>
            </a:r>
            <a:r>
              <a:rPr lang="en-GB" sz="2400" dirty="0"/>
              <a:t>I’ve never entered a writing competition before … If you enjoy writing I would say just have a go … you never know you could be a winner like me. I won some brilliant prizes and met some lovely people. It was a brilliant experience.’     </a:t>
            </a:r>
          </a:p>
        </p:txBody>
      </p:sp>
      <p:pic>
        <p:nvPicPr>
          <p:cNvPr id="11" name="Picture 4" descr="Image result for the guild of food wri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45" y="4623978"/>
            <a:ext cx="2119313" cy="428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EE62E9-5179-433B-B49D-99AFFF34F9E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707654"/>
            <a:ext cx="1800200" cy="10957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342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3858F2-9688-48A9-ADD9-384112CB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32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F79646"/>
                </a:solidFill>
              </a:rPr>
              <a:t>What is the Guild of Food Writers?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864BA7-0DE9-4291-9107-D4E46463B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A group of people who are passionate about FOOD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We write about all aspects of food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Recipes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Different ways of eating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Restaurant reviews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Current affairs – have you ever wondered why apples float?  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Members include Mary Berry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51570"/>
            <a:ext cx="8229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Image result for the guild of food wri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45" y="4623978"/>
            <a:ext cx="2119313" cy="428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192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463858F2-9688-48A9-ADD9-384112CB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32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F79646"/>
                </a:solidFill>
              </a:rPr>
              <a:t>The Week Junior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51570"/>
            <a:ext cx="8229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Image result for the guild of food wri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45" y="4623978"/>
            <a:ext cx="2119313" cy="428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83568" y="1419622"/>
            <a:ext cx="7796026" cy="2898322"/>
            <a:chOff x="664406" y="1811309"/>
            <a:chExt cx="7796026" cy="31468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214" t="13809" r="32411" b="7197"/>
            <a:stretch/>
          </p:blipFill>
          <p:spPr bwMode="auto">
            <a:xfrm>
              <a:off x="3400711" y="1811309"/>
              <a:ext cx="2395426" cy="309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293" t="13725" r="32262" b="6677"/>
            <a:stretch/>
          </p:blipFill>
          <p:spPr bwMode="auto">
            <a:xfrm>
              <a:off x="664406" y="1828573"/>
              <a:ext cx="2382028" cy="3096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646" t="14074" r="32708" b="7777"/>
            <a:stretch/>
          </p:blipFill>
          <p:spPr bwMode="auto">
            <a:xfrm>
              <a:off x="6065006" y="1828573"/>
              <a:ext cx="2395426" cy="312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14402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463858F2-9688-48A9-ADD9-384112CB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32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F79646"/>
                </a:solidFill>
              </a:rPr>
              <a:t>2018 Competition Video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51570"/>
            <a:ext cx="8229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13" t="14150" r="21250" b="16054"/>
          <a:stretch/>
        </p:blipFill>
        <p:spPr bwMode="auto">
          <a:xfrm>
            <a:off x="2123728" y="1347614"/>
            <a:ext cx="4896544" cy="312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mage result for the guild of food writ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45" y="4623978"/>
            <a:ext cx="2119313" cy="428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266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463858F2-9688-48A9-ADD9-384112CB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32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F79646"/>
                </a:solidFill>
              </a:rPr>
              <a:t>Why should you get involved?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51570"/>
            <a:ext cx="8229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9F864BA7-0DE9-4291-9107-D4E46463B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3589"/>
            <a:ext cx="8229600" cy="33944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We want to read YOUR story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Your opinion matters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Win fabulous prizes for you and your school or organisation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Help kick start your career as a writer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It’s fun! </a:t>
            </a:r>
          </a:p>
        </p:txBody>
      </p:sp>
      <p:pic>
        <p:nvPicPr>
          <p:cNvPr id="12" name="Picture 4" descr="Image result for the guild of food wri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45" y="4623978"/>
            <a:ext cx="2119313" cy="428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817274" y="2643758"/>
            <a:ext cx="3326726" cy="2223554"/>
            <a:chOff x="6496797" y="3392247"/>
            <a:chExt cx="3326726" cy="24142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214" t="13809" r="32411" b="7197"/>
            <a:stretch/>
          </p:blipFill>
          <p:spPr bwMode="auto">
            <a:xfrm rot="409138">
              <a:off x="8008965" y="3392247"/>
              <a:ext cx="1814558" cy="2345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3646" t="14074" r="32708" b="7777"/>
            <a:stretch/>
          </p:blipFill>
          <p:spPr bwMode="auto">
            <a:xfrm>
              <a:off x="6496797" y="3548614"/>
              <a:ext cx="1728192" cy="225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25142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463858F2-9688-48A9-ADD9-384112CB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32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F79646"/>
                </a:solidFill>
              </a:rPr>
              <a:t>Prizes up for grabs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51570"/>
            <a:ext cx="8229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9F864BA7-0DE9-4291-9107-D4E46463B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3589"/>
            <a:ext cx="8229600" cy="33944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1800" dirty="0"/>
              <a:t>An invite to </a:t>
            </a:r>
            <a:r>
              <a:rPr lang="en-GB" sz="1800" dirty="0" smtClean="0"/>
              <a:t>the </a:t>
            </a:r>
            <a:r>
              <a:rPr lang="en-GB" sz="1800" dirty="0"/>
              <a:t>Guild of Food Writers’ virtual tea party where you’ll have the chance to speak to the judges – with a hamper of tea and cakes sent in the post to </a:t>
            </a:r>
            <a:r>
              <a:rPr lang="en-GB" sz="1800" dirty="0" smtClean="0"/>
              <a:t>enjoy</a:t>
            </a:r>
            <a:endParaRPr lang="en-GB" sz="1800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1800" dirty="0" smtClean="0"/>
              <a:t>Recognition </a:t>
            </a:r>
            <a:r>
              <a:rPr lang="en-GB" sz="1800" dirty="0"/>
              <a:t>of your outstanding work will be featured at </a:t>
            </a:r>
            <a:r>
              <a:rPr lang="en-GB" sz="1800" dirty="0" smtClean="0"/>
              <a:t>the </a:t>
            </a:r>
            <a:r>
              <a:rPr lang="en-GB" sz="1800" dirty="0"/>
              <a:t>Guild of Food Writers Awards Ceremony </a:t>
            </a:r>
            <a:r>
              <a:rPr lang="en-GB" sz="1800"/>
              <a:t>on </a:t>
            </a:r>
            <a:r>
              <a:rPr lang="en-GB" sz="1800" smtClean="0"/>
              <a:t>Wednesday 23 </a:t>
            </a:r>
            <a:r>
              <a:rPr lang="en-GB" sz="1800" dirty="0" smtClean="0"/>
              <a:t>June</a:t>
            </a:r>
            <a:endParaRPr lang="en-GB" sz="1800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1800" dirty="0"/>
              <a:t>A £100 book token </a:t>
            </a:r>
            <a:r>
              <a:rPr lang="en-GB" sz="1800" dirty="0" smtClean="0"/>
              <a:t>and certificate per </a:t>
            </a:r>
            <a:r>
              <a:rPr lang="en-GB" sz="1800" dirty="0"/>
              <a:t>category </a:t>
            </a:r>
            <a:r>
              <a:rPr lang="en-GB" sz="1800" dirty="0" smtClean="0"/>
              <a:t>winner</a:t>
            </a:r>
            <a:endParaRPr lang="en-GB" sz="1800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1800" dirty="0" smtClean="0"/>
              <a:t>For </a:t>
            </a:r>
            <a:r>
              <a:rPr lang="en-GB" sz="1800" dirty="0"/>
              <a:t>the 10 and under and 11-14 category winners: The winners’ stories will be featured in The Week Junior, and they'll also win a year's subscription to The Week </a:t>
            </a:r>
            <a:r>
              <a:rPr lang="en-GB" sz="1800" dirty="0" smtClean="0"/>
              <a:t>Junior</a:t>
            </a:r>
            <a:endParaRPr lang="en-GB" sz="1800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1800" dirty="0"/>
              <a:t>For the 15-18 category winner: The winner’s story will be featured by delicious. magazine.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1800" dirty="0"/>
              <a:t>One runner up per age group will win a £25 book </a:t>
            </a:r>
            <a:r>
              <a:rPr lang="en-GB" sz="1800" dirty="0" smtClean="0"/>
              <a:t>token</a:t>
            </a:r>
            <a:endParaRPr lang="en-GB" sz="1800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en-GB" sz="1800" dirty="0"/>
          </a:p>
        </p:txBody>
      </p:sp>
      <p:pic>
        <p:nvPicPr>
          <p:cNvPr id="11" name="Picture 4" descr="Image result for the guild of food wri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45" y="4623978"/>
            <a:ext cx="2119313" cy="428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796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463858F2-9688-48A9-ADD9-384112CB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32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rgbClr val="F79646"/>
                </a:solidFill>
              </a:rPr>
              <a:t>2021 </a:t>
            </a:r>
            <a:r>
              <a:rPr lang="en-GB" sz="3200" b="1" dirty="0">
                <a:solidFill>
                  <a:srgbClr val="F79646"/>
                </a:solidFill>
              </a:rPr>
              <a:t>theme: Food </a:t>
            </a:r>
            <a:r>
              <a:rPr lang="en-GB" sz="3200" b="1" dirty="0" smtClean="0">
                <a:solidFill>
                  <a:srgbClr val="F79646"/>
                </a:solidFill>
              </a:rPr>
              <a:t>Discovery</a:t>
            </a:r>
            <a:endParaRPr lang="en-GB" sz="3200" b="1" dirty="0">
              <a:solidFill>
                <a:srgbClr val="F79646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51570"/>
            <a:ext cx="8229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Image result for the guild of food wri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45" y="4623978"/>
            <a:ext cx="2119313" cy="428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9F864BA7-0DE9-4291-9107-D4E46463B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31590"/>
            <a:ext cx="8229600" cy="339447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 smtClean="0"/>
              <a:t>How </a:t>
            </a:r>
            <a:r>
              <a:rPr lang="en-GB" sz="2000" dirty="0"/>
              <a:t>you discovered your favourite or least favourite food </a:t>
            </a:r>
            <a:endParaRPr lang="en-GB" sz="2000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Maybe you discovered how a certain food was grown </a:t>
            </a:r>
            <a:endParaRPr lang="en-GB" sz="2000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 smtClean="0"/>
              <a:t>What a food looks </a:t>
            </a:r>
            <a:r>
              <a:rPr lang="en-GB" sz="2000" dirty="0"/>
              <a:t>like in its natural </a:t>
            </a:r>
            <a:r>
              <a:rPr lang="en-GB" sz="2000" dirty="0" smtClean="0"/>
              <a:t>form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You may have discovered new flavours, textures or aromas </a:t>
            </a:r>
            <a:endParaRPr lang="en-GB" sz="2000" dirty="0" smtClean="0"/>
          </a:p>
          <a:p>
            <a:pPr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GB" sz="2000" dirty="0"/>
              <a:t>Opportunities to discover new foods are all around us every day, and trying something new can be exciting – even if you don’t like it at first! We want to hear all about your most memorable food discovery.</a:t>
            </a:r>
          </a:p>
        </p:txBody>
      </p:sp>
    </p:spTree>
    <p:extLst>
      <p:ext uri="{BB962C8B-B14F-4D97-AF65-F5344CB8AC3E}">
        <p14:creationId xmlns="" xmlns:p14="http://schemas.microsoft.com/office/powerpoint/2010/main" val="1431830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463858F2-9688-48A9-ADD9-384112CB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32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F79646"/>
                </a:solidFill>
              </a:rPr>
              <a:t>How to enter…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951570"/>
            <a:ext cx="8229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876256" y="1578369"/>
            <a:ext cx="1944216" cy="594066"/>
          </a:xfrm>
          <a:prstGeom prst="round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     10 yrs</a:t>
            </a:r>
            <a:r>
              <a:rPr lang="en-GB" dirty="0"/>
              <a:t> </a:t>
            </a:r>
            <a:r>
              <a:rPr lang="en-GB" sz="1050" dirty="0"/>
              <a:t>(and under)</a:t>
            </a:r>
          </a:p>
          <a:p>
            <a:pPr algn="ctr"/>
            <a:r>
              <a:rPr lang="en-GB" sz="2000" b="1" dirty="0"/>
              <a:t>250 words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76256" y="2409732"/>
            <a:ext cx="1944216" cy="594066"/>
          </a:xfrm>
          <a:prstGeom prst="roundRect">
            <a:avLst/>
          </a:prstGeom>
          <a:solidFill>
            <a:srgbClr val="F7964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11-14 yrs</a:t>
            </a:r>
          </a:p>
          <a:p>
            <a:pPr algn="ctr"/>
            <a:r>
              <a:rPr lang="en-GB" sz="2000" b="1" dirty="0"/>
              <a:t>500 words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76256" y="3219822"/>
            <a:ext cx="1944216" cy="594066"/>
          </a:xfrm>
          <a:prstGeom prst="roundRect">
            <a:avLst/>
          </a:prstGeom>
          <a:solidFill>
            <a:srgbClr val="F7964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15-18 yrs</a:t>
            </a:r>
          </a:p>
          <a:p>
            <a:pPr algn="ctr"/>
            <a:r>
              <a:rPr lang="en-GB" sz="2000" b="1" dirty="0"/>
              <a:t>750 words</a:t>
            </a:r>
          </a:p>
        </p:txBody>
      </p:sp>
      <p:pic>
        <p:nvPicPr>
          <p:cNvPr id="12" name="Picture 4" descr="Image result for the guild of food wri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45" y="4623978"/>
            <a:ext cx="2119313" cy="428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622277-AB0D-48CF-B462-2E731730A8C8}"/>
              </a:ext>
            </a:extLst>
          </p:cNvPr>
          <p:cNvSpPr/>
          <p:nvPr/>
        </p:nvSpPr>
        <p:spPr>
          <a:xfrm>
            <a:off x="323528" y="843558"/>
            <a:ext cx="44956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79646"/>
                </a:solidFill>
                <a:effectLst/>
              </a:rPr>
              <a:t>Writing Tips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F3E53C-BF16-4C96-8810-732C74FC3B3A}"/>
              </a:ext>
            </a:extLst>
          </p:cNvPr>
          <p:cNvSpPr txBox="1"/>
          <p:nvPr/>
        </p:nvSpPr>
        <p:spPr>
          <a:xfrm>
            <a:off x="323528" y="1484981"/>
            <a:ext cx="65527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Remember to base your story on this year’s theme – </a:t>
            </a:r>
            <a:r>
              <a:rPr lang="en-GB" b="1" dirty="0" smtClean="0">
                <a:solidFill>
                  <a:srgbClr val="F79646"/>
                </a:solidFill>
              </a:rPr>
              <a:t>Food Discovery</a:t>
            </a:r>
            <a:endParaRPr lang="en-GB" b="1" dirty="0">
              <a:solidFill>
                <a:srgbClr val="F79646"/>
              </a:solidFill>
            </a:endParaRPr>
          </a:p>
          <a:p>
            <a:endParaRPr lang="en-GB" dirty="0"/>
          </a:p>
          <a:p>
            <a:r>
              <a:rPr lang="en-GB" dirty="0"/>
              <a:t>Bring in your own experiences – how it looks, feels, tastes, sounds – to bring your story to life</a:t>
            </a:r>
          </a:p>
          <a:p>
            <a:endParaRPr lang="en-GB" dirty="0"/>
          </a:p>
          <a:p>
            <a:r>
              <a:rPr lang="en-GB" dirty="0"/>
              <a:t>Plan – whether </a:t>
            </a:r>
            <a:r>
              <a:rPr lang="en-GB" dirty="0" smtClean="0"/>
              <a:t>it’s </a:t>
            </a:r>
            <a:r>
              <a:rPr lang="en-GB" dirty="0"/>
              <a:t>fact or fiction – ask yourself</a:t>
            </a:r>
          </a:p>
          <a:p>
            <a:r>
              <a:rPr lang="en-GB" b="1" dirty="0"/>
              <a:t>Where</a:t>
            </a:r>
            <a:r>
              <a:rPr lang="en-GB" dirty="0"/>
              <a:t> does the story take place?</a:t>
            </a:r>
          </a:p>
          <a:p>
            <a:r>
              <a:rPr lang="en-GB" b="1" dirty="0"/>
              <a:t>Who </a:t>
            </a:r>
            <a:r>
              <a:rPr lang="en-GB" dirty="0"/>
              <a:t>is in it?</a:t>
            </a:r>
          </a:p>
          <a:p>
            <a:r>
              <a:rPr lang="en-GB" b="1" dirty="0"/>
              <a:t>What </a:t>
            </a:r>
            <a:r>
              <a:rPr lang="en-GB" dirty="0"/>
              <a:t>is going to happen?</a:t>
            </a:r>
          </a:p>
          <a:p>
            <a:endParaRPr lang="en-GB" dirty="0"/>
          </a:p>
          <a:p>
            <a:r>
              <a:rPr lang="en-GB" dirty="0"/>
              <a:t>Have fun ! Passionate writing always shines through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Graphic 9" descr="Smiling face with no fill">
            <a:extLst>
              <a:ext uri="{FF2B5EF4-FFF2-40B4-BE49-F238E27FC236}">
                <a16:creationId xmlns:a16="http://schemas.microsoft.com/office/drawing/2014/main" xmlns="" id="{5986FB0B-EE54-42B9-B937-7DBA544826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36096" y="3579862"/>
            <a:ext cx="826979" cy="7218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042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463858F2-9688-48A9-ADD9-384112CB1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32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F79646"/>
                </a:solidFill>
              </a:rPr>
              <a:t>Meet the Judges</a:t>
            </a:r>
          </a:p>
        </p:txBody>
      </p:sp>
      <p:pic>
        <p:nvPicPr>
          <p:cNvPr id="10" name="Picture 4" descr="Image result for the guild of food wri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45" y="4623978"/>
            <a:ext cx="2119313" cy="428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YFW20 Barnes_Kar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5" y="1113186"/>
            <a:ext cx="1296143" cy="1198700"/>
          </a:xfrm>
          <a:prstGeom prst="rect">
            <a:avLst/>
          </a:prstGeom>
        </p:spPr>
      </p:pic>
      <p:pic>
        <p:nvPicPr>
          <p:cNvPr id="23" name="Picture 22" descr="YFW20 Faulkner_Li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931790"/>
            <a:ext cx="1223825" cy="1131902"/>
          </a:xfrm>
          <a:prstGeom prst="rect">
            <a:avLst/>
          </a:prstGeom>
        </p:spPr>
      </p:pic>
      <p:pic>
        <p:nvPicPr>
          <p:cNvPr id="24" name="Picture 23" descr="YFW20 Gates_Stef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2931790"/>
            <a:ext cx="1208953" cy="11319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70000" y="2241001"/>
            <a:ext cx="1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Karen Barnes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editor of award-winning delicious. magazine</a:t>
            </a:r>
          </a:p>
        </p:txBody>
      </p:sp>
      <p:pic>
        <p:nvPicPr>
          <p:cNvPr id="26" name="Picture 25" descr="YFW20 Ashworth_Sherry.jpg"/>
          <p:cNvPicPr>
            <a:picLocks noChangeAspect="1"/>
          </p:cNvPicPr>
          <p:nvPr/>
        </p:nvPicPr>
        <p:blipFill rotWithShape="1">
          <a:blip r:embed="rId7" cstate="print"/>
          <a:srcRect b="6337"/>
          <a:stretch/>
        </p:blipFill>
        <p:spPr>
          <a:xfrm>
            <a:off x="2771800" y="1131590"/>
            <a:ext cx="1247123" cy="1152128"/>
          </a:xfrm>
          <a:prstGeom prst="rect">
            <a:avLst/>
          </a:prstGeom>
        </p:spPr>
      </p:pic>
      <p:pic>
        <p:nvPicPr>
          <p:cNvPr id="27" name="Picture 26" descr="YFW20 Capon_Felicit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1131590"/>
            <a:ext cx="1296144" cy="1136099"/>
          </a:xfrm>
          <a:prstGeom prst="rect">
            <a:avLst/>
          </a:prstGeom>
        </p:spPr>
      </p:pic>
      <p:pic>
        <p:nvPicPr>
          <p:cNvPr id="29" name="Picture 28" descr="YFW20 Isaacs_B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9912" y="2931790"/>
            <a:ext cx="1224183" cy="1131902"/>
          </a:xfrm>
          <a:prstGeom prst="rect">
            <a:avLst/>
          </a:prstGeom>
        </p:spPr>
      </p:pic>
      <p:pic>
        <p:nvPicPr>
          <p:cNvPr id="30" name="Picture 29" descr="YFW20 Wing_Lorn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08104" y="2931790"/>
            <a:ext cx="1224362" cy="1131902"/>
          </a:xfrm>
          <a:prstGeom prst="rect">
            <a:avLst/>
          </a:prstGeom>
        </p:spPr>
      </p:pic>
      <p:pic>
        <p:nvPicPr>
          <p:cNvPr id="31" name="Picture 30" descr="YFW20 Woolf_Kalpn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36296" y="2931790"/>
            <a:ext cx="1224541" cy="11319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898000" y="2241001"/>
            <a:ext cx="1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Sherry Ashworth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author for children and young adults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62000" y="4023001"/>
            <a:ext cx="1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 Isaacs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Features Editor of The Week Junior magazine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07704" y="4011910"/>
            <a:ext cx="1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Stefan Gates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author, documentary maker and TV presenter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18000" y="4023001"/>
            <a:ext cx="1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Kalpna Woolf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TV producer and cookery book writer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54000" y="2241001"/>
            <a:ext cx="1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Samuel Goldsmith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food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editor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Guild Vice-President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26000" y="2241001"/>
            <a:ext cx="1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Felicity Capon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editor of The Week Junior magazine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90000" y="4023001"/>
            <a:ext cx="1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Lorna Wing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cook, food writer, cookery teacher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9512" y="4011910"/>
            <a:ext cx="1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Lisa Faulkner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cookbook author, actress and presenter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57200" y="951570"/>
            <a:ext cx="8229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yfw21-judgesb02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147" b="11834"/>
          <a:stretch/>
        </p:blipFill>
        <p:spPr>
          <a:xfrm>
            <a:off x="6516216" y="1131590"/>
            <a:ext cx="1296144" cy="11404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429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1967</TotalTime>
  <Words>725</Words>
  <Application>Microsoft Office PowerPoint</Application>
  <PresentationFormat>On-screen Show (16:9)</PresentationFormat>
  <Paragraphs>97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Young Food Writer of the Year 2021 </vt:lpstr>
      <vt:lpstr>What is the Guild of Food Writers?</vt:lpstr>
      <vt:lpstr>The Week Junior</vt:lpstr>
      <vt:lpstr>2018 Competition Video</vt:lpstr>
      <vt:lpstr>Why should you get involved?</vt:lpstr>
      <vt:lpstr>Prizes up for grabs</vt:lpstr>
      <vt:lpstr>2021 theme: Food Discovery</vt:lpstr>
      <vt:lpstr>How to enter…</vt:lpstr>
      <vt:lpstr>Meet the Judges</vt:lpstr>
      <vt:lpstr>Get involved</vt:lpstr>
    </vt:vector>
  </TitlesOfParts>
  <Company>Virgin Media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Alice</dc:creator>
  <cp:lastModifiedBy>User</cp:lastModifiedBy>
  <cp:revision>59</cp:revision>
  <cp:lastPrinted>2019-03-03T20:17:58Z</cp:lastPrinted>
  <dcterms:created xsi:type="dcterms:W3CDTF">2019-02-24T18:56:03Z</dcterms:created>
  <dcterms:modified xsi:type="dcterms:W3CDTF">2021-03-31T09:26:56Z</dcterms:modified>
</cp:coreProperties>
</file>